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58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F2652-C654-4612-A24B-2DC774A3EBB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E76F2-6C0D-48B0-9FE4-7F52DB698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30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97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92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1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3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7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80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90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36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3103-2D2A-47FE-9E3A-8B540A25CABB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F4EB-B57B-4256-853A-9F99D1C04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4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8313" y="301515"/>
            <a:ext cx="9144000" cy="1047259"/>
          </a:xfrm>
        </p:spPr>
        <p:txBody>
          <a:bodyPr/>
          <a:lstStyle/>
          <a:p>
            <a:r>
              <a:rPr lang="en-GB" dirty="0" smtClean="0"/>
              <a:t>What has worked well?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75512" y="5745172"/>
            <a:ext cx="38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4730403" y="1978263"/>
            <a:ext cx="2603270" cy="3702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439" y="1978263"/>
            <a:ext cx="355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Creating and editing our Magazines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99348" y="4176131"/>
            <a:ext cx="243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Our upcycling designs &amp;</a:t>
            </a:r>
          </a:p>
          <a:p>
            <a:r>
              <a:rPr lang="en-GB" dirty="0" smtClean="0"/>
              <a:t> photoshoot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9512" y="2342048"/>
            <a:ext cx="27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Learning about “</a:t>
            </a:r>
            <a:r>
              <a:rPr lang="en-GB" dirty="0" err="1" smtClean="0"/>
              <a:t>Fairwear</a:t>
            </a:r>
            <a:r>
              <a:rPr lang="en-GB" dirty="0" smtClean="0"/>
              <a:t>”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99348" y="1821165"/>
            <a:ext cx="3364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Developing our photography skills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268086" y="5037602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Smaller groups for PE sessions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599348" y="5680364"/>
            <a:ext cx="249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Whole school Sports Day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36147" y="4912702"/>
            <a:ext cx="376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Writing &amp; rehearsing our Performance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7391" y="4053510"/>
            <a:ext cx="3004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Planning &amp; running PE session</a:t>
            </a:r>
          </a:p>
          <a:p>
            <a:r>
              <a:rPr lang="en-GB" dirty="0" smtClean="0"/>
              <a:t>with Reception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88564" y="3662829"/>
            <a:ext cx="414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Team assemblies &amp; being back in the hall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00445" y="1241270"/>
            <a:ext cx="435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Healthy Eating Lunch - Pizza in legacy garden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7391" y="5990439"/>
            <a:ext cx="370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Rocket workshop with the Royal Navy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80740" y="6156133"/>
            <a:ext cx="5525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Zoom meeting with Chamiah Dewey &amp;</a:t>
            </a:r>
          </a:p>
          <a:p>
            <a:r>
              <a:rPr lang="en-US" dirty="0" smtClean="0"/>
              <a:t>Learning about the challenges of fashion for Little People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50439" y="2869324"/>
            <a:ext cx="3327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Having the opportunity to talk to </a:t>
            </a:r>
          </a:p>
          <a:p>
            <a:r>
              <a:rPr lang="en-GB" dirty="0" smtClean="0"/>
              <a:t>Holly Hickman about modelling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540568" y="1345585"/>
            <a:ext cx="290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Reproduction talks in science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315246" y="2990395"/>
            <a:ext cx="318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Learning how to “sign” together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10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</a:t>
            </a:r>
            <a:r>
              <a:rPr lang="en-GB" dirty="0"/>
              <a:t>c</a:t>
            </a:r>
            <a:r>
              <a:rPr lang="en-GB" dirty="0" smtClean="0"/>
              <a:t>hallenged you?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88284" y="3204589"/>
            <a:ext cx="305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54" y="434108"/>
            <a:ext cx="1976582" cy="1482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91" y="1717845"/>
            <a:ext cx="2112048" cy="15840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72" y="4032295"/>
            <a:ext cx="2373745" cy="1780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95" y="4829331"/>
            <a:ext cx="421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Designing &amp; making our small animal from chicken wire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88284" y="2424318"/>
            <a:ext cx="3691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Completing different investigations in</a:t>
            </a:r>
          </a:p>
          <a:p>
            <a:r>
              <a:rPr lang="en-GB" dirty="0" smtClean="0"/>
              <a:t> maths</a:t>
            </a:r>
            <a:r>
              <a:rPr lang="en-GB" dirty="0" smtClean="0"/>
              <a:t>:</a:t>
            </a:r>
          </a:p>
          <a:p>
            <a:r>
              <a:rPr lang="en-US" dirty="0" smtClean="0"/>
              <a:t>Fibonacci  - garden design</a:t>
            </a:r>
          </a:p>
          <a:p>
            <a:r>
              <a:rPr lang="en-US" dirty="0" smtClean="0"/>
              <a:t>Circles – calculating Pi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02268" y="2571808"/>
            <a:ext cx="3005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Designing &amp; making our range</a:t>
            </a:r>
          </a:p>
          <a:p>
            <a:r>
              <a:rPr lang="en-GB" dirty="0" smtClean="0"/>
              <a:t> of Upcycled clothes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82444" y="5690890"/>
            <a:ext cx="331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together </a:t>
            </a:r>
            <a:r>
              <a:rPr lang="en-GB" dirty="0" smtClean="0"/>
              <a:t>to make write &amp; produce </a:t>
            </a:r>
            <a:r>
              <a:rPr lang="en-GB" dirty="0" smtClean="0"/>
              <a:t>our teen </a:t>
            </a:r>
            <a:r>
              <a:rPr lang="en-GB" dirty="0" smtClean="0"/>
              <a:t>magazine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45339" y="4599283"/>
            <a:ext cx="2808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Learning </a:t>
            </a:r>
            <a:r>
              <a:rPr lang="en-GB" dirty="0" smtClean="0"/>
              <a:t>“signing” as part</a:t>
            </a:r>
          </a:p>
          <a:p>
            <a:r>
              <a:rPr lang="en-US" dirty="0" smtClean="0"/>
              <a:t>Of a whole school challenge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39782" y="1484896"/>
            <a:ext cx="3579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Putting our performance t</a:t>
            </a:r>
            <a:r>
              <a:rPr lang="en-US" dirty="0" err="1" smtClean="0"/>
              <a:t>ogether</a:t>
            </a:r>
            <a:r>
              <a:rPr lang="en-US" dirty="0" smtClean="0"/>
              <a:t> &amp;</a:t>
            </a:r>
          </a:p>
          <a:p>
            <a:r>
              <a:rPr lang="en-US" dirty="0" smtClean="0"/>
              <a:t> rehearsing it to get it right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2593" y="3749476"/>
            <a:ext cx="3879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Writing </a:t>
            </a:r>
            <a:r>
              <a:rPr lang="en-GB" dirty="0" smtClean="0"/>
              <a:t>lyrics &amp; melodies </a:t>
            </a:r>
            <a:r>
              <a:rPr lang="en-GB" dirty="0" smtClean="0"/>
              <a:t>for </a:t>
            </a:r>
            <a:r>
              <a:rPr lang="en-GB" dirty="0" smtClean="0"/>
              <a:t>our end of</a:t>
            </a:r>
          </a:p>
          <a:p>
            <a:r>
              <a:rPr lang="en-GB" dirty="0" smtClean="0"/>
              <a:t>year </a:t>
            </a:r>
            <a:r>
              <a:rPr lang="en-GB" dirty="0" smtClean="0"/>
              <a:t>performance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03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532015"/>
            <a:ext cx="761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has surprised you about your theme?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3" y="445038"/>
            <a:ext cx="1952914" cy="2603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2" y="1891144"/>
            <a:ext cx="2484582" cy="1863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6628" y="1256347"/>
            <a:ext cx="474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Finding out  about “Upcycling” &amp; how it is becoming more and more popular, especially amongst designers and celebrities.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80904" y="3927143"/>
            <a:ext cx="4905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Learning about  “</a:t>
            </a:r>
            <a:r>
              <a:rPr lang="en-GB" dirty="0" err="1" smtClean="0"/>
              <a:t>Fairwear</a:t>
            </a:r>
            <a:r>
              <a:rPr lang="en-GB" dirty="0" smtClean="0"/>
              <a:t>” and what they are doing to improve the working conditions and pay for </a:t>
            </a:r>
            <a:r>
              <a:rPr lang="en-GB" dirty="0" smtClean="0"/>
              <a:t>textile </a:t>
            </a:r>
            <a:r>
              <a:rPr lang="en-GB" dirty="0" smtClean="0"/>
              <a:t>workers around the world.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054138" y="2563227"/>
            <a:ext cx="4101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impact of “Fast fashion” on </a:t>
            </a:r>
            <a:r>
              <a:rPr lang="en-GB" dirty="0" smtClean="0"/>
              <a:t>the </a:t>
            </a:r>
            <a:r>
              <a:rPr lang="en-GB" dirty="0" smtClean="0"/>
              <a:t>environment &amp; what we can do to make our clothes more sustainable.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0904" y="5407335"/>
            <a:ext cx="5266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That the </a:t>
            </a:r>
            <a:r>
              <a:rPr lang="en-GB" dirty="0" smtClean="0"/>
              <a:t>two world wars had such an affect on fashion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29952" y="4355803"/>
            <a:ext cx="5864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Learning that some people find it difficult to follow fashion – </a:t>
            </a:r>
          </a:p>
          <a:p>
            <a:r>
              <a:rPr lang="en-GB" dirty="0" smtClean="0"/>
              <a:t>e.g. little people or disabled have not been catered for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90315" y="6112244"/>
            <a:ext cx="6228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Finding out about the S</a:t>
            </a:r>
            <a:r>
              <a:rPr lang="en-GB" dirty="0" smtClean="0"/>
              <a:t>uffragettes and what they did</a:t>
            </a:r>
            <a:r>
              <a:rPr lang="en-GB" dirty="0"/>
              <a:t> </a:t>
            </a:r>
            <a:r>
              <a:rPr lang="en-GB" dirty="0" smtClean="0"/>
              <a:t>for women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9350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888" y="349134"/>
            <a:ext cx="82129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helped you learn?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dirty="0" smtClean="0"/>
              <a:t>- going over questions together in </a:t>
            </a:r>
            <a:r>
              <a:rPr lang="en-US" dirty="0" err="1" smtClean="0"/>
              <a:t>maths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-  regularly moving tables to work with different people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-  using protractors correctly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-  </a:t>
            </a:r>
            <a:r>
              <a:rPr lang="en-GB" dirty="0" smtClean="0"/>
              <a:t>videos to show how things work</a:t>
            </a:r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-  having a visual timetable for each day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847" y="3676996"/>
            <a:ext cx="821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Even better if…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35" y="349134"/>
            <a:ext cx="2262909" cy="1697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887" y="4134325"/>
            <a:ext cx="7328131" cy="245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 </a:t>
            </a:r>
            <a:r>
              <a:rPr lang="en-US" dirty="0"/>
              <a:t>- </a:t>
            </a:r>
            <a:r>
              <a:rPr lang="en-US" dirty="0" smtClean="0"/>
              <a:t>we could have covered more activities at Forest School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-  </a:t>
            </a:r>
            <a:r>
              <a:rPr lang="en-US" dirty="0" smtClean="0"/>
              <a:t>Holly could have come back and worked with us for upcycling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-  </a:t>
            </a:r>
            <a:r>
              <a:rPr lang="en-US" dirty="0" smtClean="0"/>
              <a:t>we have had more time using ICT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-  </a:t>
            </a:r>
            <a:r>
              <a:rPr lang="en-GB" dirty="0" smtClean="0"/>
              <a:t>we had worked more with other year groups ( especially Reception)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US" dirty="0"/>
              <a:t> -  </a:t>
            </a:r>
            <a:r>
              <a:rPr lang="en-US" dirty="0" smtClean="0"/>
              <a:t>we could have gone further back in time to look at the history of fashion)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2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017" y="471978"/>
            <a:ext cx="956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has been the most memorable aspect of your learning?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4756727"/>
            <a:ext cx="2419927" cy="1814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648689"/>
            <a:ext cx="2327564" cy="1745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1273" y="1279357"/>
            <a:ext cx="363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Completing </a:t>
            </a:r>
            <a:r>
              <a:rPr lang="en-US" dirty="0"/>
              <a:t>our chicken wire </a:t>
            </a:r>
            <a:r>
              <a:rPr lang="en-US" dirty="0" smtClean="0"/>
              <a:t>animals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345547" y="2782669"/>
            <a:ext cx="311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Discussing animal reproduction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353166" y="2205286"/>
            <a:ext cx="325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Completing our </a:t>
            </a:r>
            <a:r>
              <a:rPr lang="en-US" dirty="0" smtClean="0"/>
              <a:t>upcycled clothes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84751" y="3342507"/>
            <a:ext cx="356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Putting our performance together &amp; actually filming 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9363" y="3947758"/>
            <a:ext cx="381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Challenges at forest school – both onsite and at the main site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91491" y="5310909"/>
            <a:ext cx="540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new games in PE ( handball, 5 point </a:t>
            </a:r>
            <a:r>
              <a:rPr lang="en-US" dirty="0" err="1" smtClean="0"/>
              <a:t>rounders</a:t>
            </a:r>
            <a:r>
              <a:rPr lang="en-US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84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8DFEB5E70424998A0CB4F145F3791" ma:contentTypeVersion="14" ma:contentTypeDescription="Create a new document." ma:contentTypeScope="" ma:versionID="cc06e3ca7571ec52660b128662fa8f2b">
  <xsd:schema xmlns:xsd="http://www.w3.org/2001/XMLSchema" xmlns:xs="http://www.w3.org/2001/XMLSchema" xmlns:p="http://schemas.microsoft.com/office/2006/metadata/properties" xmlns:ns3="108d545f-2cca-49f0-ae9a-16ffb81b68e0" xmlns:ns4="7b71e96c-496b-41b7-a765-02d3086c30f1" targetNamespace="http://schemas.microsoft.com/office/2006/metadata/properties" ma:root="true" ma:fieldsID="c3c22caff6912b64d261cda99d02829e" ns3:_="" ns4:_="">
    <xsd:import namespace="108d545f-2cca-49f0-ae9a-16ffb81b68e0"/>
    <xsd:import namespace="7b71e96c-496b-41b7-a765-02d3086c30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d545f-2cca-49f0-ae9a-16ffb81b6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1e96c-496b-41b7-a765-02d3086c30f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EAE13-6C46-4C63-835B-72244A29505C}">
  <ds:schemaRefs>
    <ds:schemaRef ds:uri="http://schemas.microsoft.com/office/2006/metadata/properties"/>
    <ds:schemaRef ds:uri="108d545f-2cca-49f0-ae9a-16ffb81b68e0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b71e96c-496b-41b7-a765-02d3086c30f1"/>
  </ds:schemaRefs>
</ds:datastoreItem>
</file>

<file path=customXml/itemProps2.xml><?xml version="1.0" encoding="utf-8"?>
<ds:datastoreItem xmlns:ds="http://schemas.openxmlformats.org/officeDocument/2006/customXml" ds:itemID="{12522221-B261-414D-B1E0-3E54302ACD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6DC3E3-11AB-4D70-9BFD-935516B8ED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d545f-2cca-49f0-ae9a-16ffb81b68e0"/>
    <ds:schemaRef ds:uri="7b71e96c-496b-41b7-a765-02d3086c3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478</Words>
  <Application>Microsoft Office PowerPoint</Application>
  <PresentationFormat>Widescreen</PresentationFormat>
  <Paragraphs>65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What has worked well?</vt:lpstr>
      <vt:lpstr>What has challenged you?</vt:lpstr>
      <vt:lpstr>PowerPoint Presentation</vt:lpstr>
      <vt:lpstr>PowerPoint Presentation</vt:lpstr>
      <vt:lpstr>PowerPoint Presentation</vt:lpstr>
    </vt:vector>
  </TitlesOfParts>
  <Company>Madley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worked well?</dc:title>
  <dc:creator>JFreeman</dc:creator>
  <cp:lastModifiedBy>Louise Lacey</cp:lastModifiedBy>
  <cp:revision>29</cp:revision>
  <dcterms:created xsi:type="dcterms:W3CDTF">2021-07-13T07:50:17Z</dcterms:created>
  <dcterms:modified xsi:type="dcterms:W3CDTF">2021-07-19T11:57:07Z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0x01010086B8DFEB5E70424998A0CB4F145F3791</vt:lpwstr>
  </property>
</Properties>
</file>