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8" r:id="rId3"/>
    <p:sldId id="257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7F2652-C654-4612-A24B-2DC774A3EBBC}" type="datetimeFigureOut">
              <a:rPr lang="en-GB" smtClean="0"/>
              <a:t>13/07/2021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0E76F2-6C0D-48B0-9FE4-7F52DB698F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14777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D3103-2D2A-47FE-9E3A-8B540A25CABB}" type="datetimeFigureOut">
              <a:rPr lang="en-GB" smtClean="0"/>
              <a:t>13/07/2021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8F4EB-B57B-4256-853A-9F99D1C04B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03000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D3103-2D2A-47FE-9E3A-8B540A25CABB}" type="datetimeFigureOut">
              <a:rPr lang="en-GB" smtClean="0"/>
              <a:t>13/07/2021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8F4EB-B57B-4256-853A-9F99D1C04B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86972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D3103-2D2A-47FE-9E3A-8B540A25CABB}" type="datetimeFigureOut">
              <a:rPr lang="en-GB" smtClean="0"/>
              <a:t>13/07/2021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8F4EB-B57B-4256-853A-9F99D1C04B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69298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D3103-2D2A-47FE-9E3A-8B540A25CABB}" type="datetimeFigureOut">
              <a:rPr lang="en-GB" smtClean="0"/>
              <a:t>13/07/2021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8F4EB-B57B-4256-853A-9F99D1C04B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23149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D3103-2D2A-47FE-9E3A-8B540A25CABB}" type="datetimeFigureOut">
              <a:rPr lang="en-GB" smtClean="0"/>
              <a:t>13/07/2021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8F4EB-B57B-4256-853A-9F99D1C04B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7407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D3103-2D2A-47FE-9E3A-8B540A25CABB}" type="datetimeFigureOut">
              <a:rPr lang="en-GB" smtClean="0"/>
              <a:t>13/07/2021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8F4EB-B57B-4256-853A-9F99D1C04B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36387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D3103-2D2A-47FE-9E3A-8B540A25CABB}" type="datetimeFigureOut">
              <a:rPr lang="en-GB" smtClean="0"/>
              <a:t>13/07/2021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8F4EB-B57B-4256-853A-9F99D1C04B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6972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D3103-2D2A-47FE-9E3A-8B540A25CABB}" type="datetimeFigureOut">
              <a:rPr lang="en-GB" smtClean="0"/>
              <a:t>13/07/2021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8F4EB-B57B-4256-853A-9F99D1C04B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48000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D3103-2D2A-47FE-9E3A-8B540A25CABB}" type="datetimeFigureOut">
              <a:rPr lang="en-GB" smtClean="0"/>
              <a:t>13/07/2021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8F4EB-B57B-4256-853A-9F99D1C04B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99093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D3103-2D2A-47FE-9E3A-8B540A25CABB}" type="datetimeFigureOut">
              <a:rPr lang="en-GB" smtClean="0"/>
              <a:t>13/07/2021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8F4EB-B57B-4256-853A-9F99D1C04B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11654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D3103-2D2A-47FE-9E3A-8B540A25CABB}" type="datetimeFigureOut">
              <a:rPr lang="en-GB" smtClean="0"/>
              <a:t>13/07/2021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8F4EB-B57B-4256-853A-9F99D1C04B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63617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ED3103-2D2A-47FE-9E3A-8B540A25CABB}" type="datetimeFigureOut">
              <a:rPr lang="en-GB" smtClean="0"/>
              <a:t>13/07/2021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48F4EB-B57B-4256-853A-9F99D1C04B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83427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68313" y="301515"/>
            <a:ext cx="9144000" cy="1047259"/>
          </a:xfrm>
        </p:spPr>
        <p:txBody>
          <a:bodyPr/>
          <a:lstStyle/>
          <a:p>
            <a:r>
              <a:rPr lang="en-GB" dirty="0" smtClean="0"/>
              <a:t>What has worked well?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1782" y="2169622"/>
            <a:ext cx="3205942" cy="911773"/>
          </a:xfrm>
        </p:spPr>
        <p:txBody>
          <a:bodyPr>
            <a:normAutofit fontScale="92500" lnSpcReduction="10000"/>
          </a:bodyPr>
          <a:lstStyle/>
          <a:p>
            <a:r>
              <a:rPr lang="en-GB" dirty="0" smtClean="0"/>
              <a:t>Leisure Centre –we got to do gymnastics and use the athletics facilities.</a:t>
            </a: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0650678" y="464892"/>
            <a:ext cx="1417321" cy="94488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721629" y="1699455"/>
            <a:ext cx="37989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Rugby – because it was fun and we improved at sprinting and dodging.</a:t>
            </a:r>
            <a:endParaRPr lang="en-GB" dirty="0"/>
          </a:p>
        </p:txBody>
      </p:sp>
      <p:sp>
        <p:nvSpPr>
          <p:cNvPr id="6" name="TextBox 5"/>
          <p:cNvSpPr txBox="1"/>
          <p:nvPr/>
        </p:nvSpPr>
        <p:spPr>
          <a:xfrm>
            <a:off x="1313411" y="3906980"/>
            <a:ext cx="38321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Mosaic leaves – successful and they made us work carefully.</a:t>
            </a:r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5627716" y="3306815"/>
            <a:ext cx="30175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Reading with Mrs Fleming – we have improved and tried harder books.</a:t>
            </a:r>
            <a:endParaRPr lang="en-GB" dirty="0"/>
          </a:p>
        </p:txBody>
      </p:sp>
      <p:sp>
        <p:nvSpPr>
          <p:cNvPr id="8" name="TextBox 7"/>
          <p:cNvSpPr txBox="1"/>
          <p:nvPr/>
        </p:nvSpPr>
        <p:spPr>
          <a:xfrm>
            <a:off x="9213272" y="2342731"/>
            <a:ext cx="207818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Plant Competition – we learned lots about plants and it helped us with our theme and we won!</a:t>
            </a:r>
            <a:endParaRPr lang="en-GB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2093" y="210590"/>
            <a:ext cx="1941634" cy="1454727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706582" y="5270269"/>
            <a:ext cx="300089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Learning about LS Lowry – we saw some of his paintings and found out a lot about him. </a:t>
            </a:r>
            <a:endParaRPr lang="en-GB" dirty="0"/>
          </a:p>
        </p:txBody>
      </p:sp>
      <p:sp>
        <p:nvSpPr>
          <p:cNvPr id="11" name="TextBox 10"/>
          <p:cNvSpPr txBox="1"/>
          <p:nvPr/>
        </p:nvSpPr>
        <p:spPr>
          <a:xfrm>
            <a:off x="4497185" y="5547268"/>
            <a:ext cx="380722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Foil sculptures -  we all made them carefully and they looked really good.</a:t>
            </a:r>
            <a:endParaRPr lang="en-GB" dirty="0"/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0093033" y="5018025"/>
            <a:ext cx="1587730" cy="10584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21054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has </a:t>
            </a:r>
            <a:r>
              <a:rPr lang="en-GB" dirty="0"/>
              <a:t>c</a:t>
            </a:r>
            <a:r>
              <a:rPr lang="en-GB" dirty="0" smtClean="0"/>
              <a:t>hallenged you?</a:t>
            </a: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232758" y="2019993"/>
            <a:ext cx="35162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Learning the higher times tables. </a:t>
            </a:r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4131425" y="2610196"/>
            <a:ext cx="28928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PE – doing laps around the bark path is hard work.</a:t>
            </a:r>
            <a:endParaRPr lang="en-GB" dirty="0"/>
          </a:p>
        </p:txBody>
      </p:sp>
      <p:sp>
        <p:nvSpPr>
          <p:cNvPr id="6" name="TextBox 5"/>
          <p:cNvSpPr txBox="1"/>
          <p:nvPr/>
        </p:nvSpPr>
        <p:spPr>
          <a:xfrm>
            <a:off x="838200" y="3256527"/>
            <a:ext cx="26850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Learning division in maths.</a:t>
            </a:r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7855527" y="457200"/>
            <a:ext cx="2003367" cy="6400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Fractions has been really hard!</a:t>
            </a:r>
            <a:endParaRPr lang="en-GB" dirty="0"/>
          </a:p>
        </p:txBody>
      </p:sp>
      <p:sp>
        <p:nvSpPr>
          <p:cNvPr id="8" name="TextBox 7"/>
          <p:cNvSpPr txBox="1"/>
          <p:nvPr/>
        </p:nvSpPr>
        <p:spPr>
          <a:xfrm>
            <a:off x="8470670" y="2496957"/>
            <a:ext cx="305908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Learning different keys and following the beat in ukulele.</a:t>
            </a:r>
            <a:endParaRPr lang="en-GB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5663" y="292547"/>
            <a:ext cx="1283408" cy="1795549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1889" y="4595889"/>
            <a:ext cx="1964575" cy="1473431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3523211" y="4595889"/>
            <a:ext cx="28346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Throwing the javelin at the </a:t>
            </a:r>
          </a:p>
          <a:p>
            <a:r>
              <a:rPr lang="en-GB" dirty="0" smtClean="0"/>
              <a:t>Leisure Centre.</a:t>
            </a:r>
            <a:endParaRPr lang="en-GB" dirty="0"/>
          </a:p>
        </p:txBody>
      </p:sp>
      <p:sp>
        <p:nvSpPr>
          <p:cNvPr id="12" name="TextBox 11"/>
          <p:cNvSpPr txBox="1"/>
          <p:nvPr/>
        </p:nvSpPr>
        <p:spPr>
          <a:xfrm>
            <a:off x="7795559" y="5364822"/>
            <a:ext cx="231331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Putting all the mosaic pieces in the right place when we made our mosaic leaves.</a:t>
            </a:r>
            <a:endParaRPr lang="en-GB" dirty="0"/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5897" y="5655770"/>
            <a:ext cx="1364071" cy="909381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6598399" y="3596168"/>
            <a:ext cx="1436592" cy="9577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50375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46909" y="532015"/>
            <a:ext cx="761445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/>
              <a:t>What has surprised you about your theme?</a:t>
            </a:r>
            <a:endParaRPr lang="en-GB" sz="3200" dirty="0"/>
          </a:p>
        </p:txBody>
      </p:sp>
      <p:sp>
        <p:nvSpPr>
          <p:cNvPr id="3" name="TextBox 2"/>
          <p:cNvSpPr txBox="1"/>
          <p:nvPr/>
        </p:nvSpPr>
        <p:spPr>
          <a:xfrm>
            <a:off x="415636" y="1745673"/>
            <a:ext cx="392360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That there are so many different sports that we had never heard of!</a:t>
            </a: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4264430" y="2685011"/>
            <a:ext cx="38072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How much care we need to give to growing our plants.</a:t>
            </a:r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1246909" y="4048298"/>
            <a:ext cx="350797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With our celery experiment we were surprised to discover that the celery would suck up the food colouring in the water.</a:t>
            </a:r>
            <a:endParaRPr lang="en-GB" dirty="0"/>
          </a:p>
        </p:txBody>
      </p:sp>
      <p:sp>
        <p:nvSpPr>
          <p:cNvPr id="6" name="TextBox 5"/>
          <p:cNvSpPr txBox="1"/>
          <p:nvPr/>
        </p:nvSpPr>
        <p:spPr>
          <a:xfrm>
            <a:off x="6176356" y="4189615"/>
            <a:ext cx="3657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Also we were surprised by the runner beans still growing in the dark.</a:t>
            </a:r>
            <a:endParaRPr lang="en-GB" dirty="0"/>
          </a:p>
        </p:txBody>
      </p:sp>
      <p:sp>
        <p:nvSpPr>
          <p:cNvPr id="8" name="TextBox 7"/>
          <p:cNvSpPr txBox="1"/>
          <p:nvPr/>
        </p:nvSpPr>
        <p:spPr>
          <a:xfrm>
            <a:off x="8171411" y="1512916"/>
            <a:ext cx="32669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To discover how quickly our marigold plants grew.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935047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48888" y="349134"/>
            <a:ext cx="82129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/>
              <a:t>What helped you learn?</a:t>
            </a:r>
            <a:endParaRPr lang="en-GB" sz="3200" dirty="0"/>
          </a:p>
        </p:txBody>
      </p:sp>
      <p:sp>
        <p:nvSpPr>
          <p:cNvPr id="3" name="TextBox 2"/>
          <p:cNvSpPr txBox="1"/>
          <p:nvPr/>
        </p:nvSpPr>
        <p:spPr>
          <a:xfrm>
            <a:off x="509847" y="3676996"/>
            <a:ext cx="82129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 smtClean="0"/>
              <a:t>Even better if…</a:t>
            </a:r>
            <a:endParaRPr lang="en-GB" sz="3200" dirty="0"/>
          </a:p>
        </p:txBody>
      </p:sp>
      <p:sp>
        <p:nvSpPr>
          <p:cNvPr id="4" name="TextBox 3"/>
          <p:cNvSpPr txBox="1"/>
          <p:nvPr/>
        </p:nvSpPr>
        <p:spPr>
          <a:xfrm>
            <a:off x="1413164" y="1255222"/>
            <a:ext cx="35079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Mrs. Fleming  helps us by explaining the task again.</a:t>
            </a:r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5253644" y="1562793"/>
            <a:ext cx="33250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Watching examples of what we have to do.</a:t>
            </a:r>
            <a:endParaRPr lang="en-GB" dirty="0"/>
          </a:p>
        </p:txBody>
      </p:sp>
      <p:sp>
        <p:nvSpPr>
          <p:cNvPr id="6" name="TextBox 5"/>
          <p:cNvSpPr txBox="1"/>
          <p:nvPr/>
        </p:nvSpPr>
        <p:spPr>
          <a:xfrm>
            <a:off x="2286000" y="2468880"/>
            <a:ext cx="46551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Using practical resources such as counters and cubes.</a:t>
            </a:r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2111433" y="4688378"/>
            <a:ext cx="27501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Having a go at more sports.</a:t>
            </a:r>
            <a:endParaRPr lang="en-GB" dirty="0"/>
          </a:p>
        </p:txBody>
      </p:sp>
      <p:sp>
        <p:nvSpPr>
          <p:cNvPr id="8" name="TextBox 7"/>
          <p:cNvSpPr txBox="1"/>
          <p:nvPr/>
        </p:nvSpPr>
        <p:spPr>
          <a:xfrm>
            <a:off x="6068291" y="4438996"/>
            <a:ext cx="33417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Going on more trips.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815288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13163" y="906087"/>
            <a:ext cx="956794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/>
              <a:t>What has been the most memorable aspect of your learning?</a:t>
            </a:r>
            <a:endParaRPr lang="en-GB" sz="2800" dirty="0"/>
          </a:p>
        </p:txBody>
      </p:sp>
      <p:sp>
        <p:nvSpPr>
          <p:cNvPr id="3" name="TextBox 2"/>
          <p:cNvSpPr txBox="1"/>
          <p:nvPr/>
        </p:nvSpPr>
        <p:spPr>
          <a:xfrm>
            <a:off x="673332" y="2385751"/>
            <a:ext cx="8894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Rugby</a:t>
            </a:r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3225339" y="2967644"/>
            <a:ext cx="2103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PE lessons - running</a:t>
            </a:r>
            <a:endParaRPr lang="en-GB" dirty="0"/>
          </a:p>
        </p:txBody>
      </p:sp>
      <p:sp>
        <p:nvSpPr>
          <p:cNvPr id="6" name="TextBox 5"/>
          <p:cNvSpPr txBox="1"/>
          <p:nvPr/>
        </p:nvSpPr>
        <p:spPr>
          <a:xfrm>
            <a:off x="6785957" y="2013809"/>
            <a:ext cx="30812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Visiting the Leisure Centre</a:t>
            </a:r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6902335" y="3801687"/>
            <a:ext cx="2103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Archery</a:t>
            </a:r>
            <a:endParaRPr lang="en-GB" dirty="0"/>
          </a:p>
        </p:txBody>
      </p:sp>
      <p:sp>
        <p:nvSpPr>
          <p:cNvPr id="9" name="TextBox 8"/>
          <p:cNvSpPr txBox="1"/>
          <p:nvPr/>
        </p:nvSpPr>
        <p:spPr>
          <a:xfrm>
            <a:off x="4184072" y="5040284"/>
            <a:ext cx="30895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Learning about different plants</a:t>
            </a:r>
            <a:endParaRPr lang="en-GB" dirty="0"/>
          </a:p>
        </p:txBody>
      </p:sp>
      <p:sp>
        <p:nvSpPr>
          <p:cNvPr id="10" name="TextBox 9"/>
          <p:cNvSpPr txBox="1"/>
          <p:nvPr/>
        </p:nvSpPr>
        <p:spPr>
          <a:xfrm>
            <a:off x="861752" y="4003964"/>
            <a:ext cx="1939637" cy="3685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Walks in the forest</a:t>
            </a:r>
            <a:endParaRPr lang="en-GB" dirty="0"/>
          </a:p>
        </p:txBody>
      </p:sp>
      <p:sp>
        <p:nvSpPr>
          <p:cNvPr id="11" name="TextBox 10"/>
          <p:cNvSpPr txBox="1"/>
          <p:nvPr/>
        </p:nvSpPr>
        <p:spPr>
          <a:xfrm>
            <a:off x="7953895" y="4465961"/>
            <a:ext cx="308956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Learning how to build stone bridges at Forest School</a:t>
            </a:r>
            <a:endParaRPr lang="en-GB" dirty="0"/>
          </a:p>
        </p:txBody>
      </p:sp>
      <p:sp>
        <p:nvSpPr>
          <p:cNvPr id="12" name="TextBox 11"/>
          <p:cNvSpPr txBox="1"/>
          <p:nvPr/>
        </p:nvSpPr>
        <p:spPr>
          <a:xfrm>
            <a:off x="609600" y="5809453"/>
            <a:ext cx="35744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Designing a bike for Mrs Armitage</a:t>
            </a:r>
            <a:endParaRPr lang="en-GB" dirty="0"/>
          </a:p>
        </p:txBody>
      </p:sp>
      <p:sp>
        <p:nvSpPr>
          <p:cNvPr id="13" name="TextBox 12"/>
          <p:cNvSpPr txBox="1"/>
          <p:nvPr/>
        </p:nvSpPr>
        <p:spPr>
          <a:xfrm>
            <a:off x="6697286" y="5976657"/>
            <a:ext cx="30895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Writing versions of stories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048421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266</TotalTime>
  <Words>354</Words>
  <Application>Microsoft Office PowerPoint</Application>
  <PresentationFormat>Widescreen</PresentationFormat>
  <Paragraphs>40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What has worked well?</vt:lpstr>
      <vt:lpstr>What has challenged you?</vt:lpstr>
      <vt:lpstr>PowerPoint Presentation</vt:lpstr>
      <vt:lpstr>PowerPoint Presentation</vt:lpstr>
      <vt:lpstr>PowerPoint Presentation</vt:lpstr>
    </vt:vector>
  </TitlesOfParts>
  <Company>Madley Primary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has worked well?</dc:title>
  <dc:creator>JFreeman</dc:creator>
  <cp:lastModifiedBy>thutton</cp:lastModifiedBy>
  <cp:revision>14</cp:revision>
  <dcterms:created xsi:type="dcterms:W3CDTF">2021-07-13T07:50:17Z</dcterms:created>
  <dcterms:modified xsi:type="dcterms:W3CDTF">2021-07-13T14:29:23Z</dcterms:modified>
</cp:coreProperties>
</file>