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8" d="100"/>
          <a:sy n="88" d="100"/>
        </p:scale>
        <p:origin x="42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9AA09-7004-4259-BEC4-EAC005700F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C7B865-9C82-4628-BA05-6D710D468E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4AC62C-F1E1-4957-A744-D57E70741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5177D-DE64-4D8B-B74B-992838FCA165}" type="datetimeFigureOut">
              <a:rPr lang="en-GB" smtClean="0"/>
              <a:t>13/07/2020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DA4987-9A95-463F-BB6E-CFE106F10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7BFF20-BCEE-4C25-AD06-D530D9BC6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8575A-BB60-4B38-A873-E7338CF0E3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278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49896-B989-435E-AFA9-BF258484D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02ACD3-24B2-4C34-84CE-EA0D1E9AF7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A4C98C-C2C0-401F-A767-1C7D18BEE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5177D-DE64-4D8B-B74B-992838FCA165}" type="datetimeFigureOut">
              <a:rPr lang="en-GB" smtClean="0"/>
              <a:t>13/07/2020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BC7543-0881-408F-A1C0-F03E735F7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A6D085-4E7C-4ED7-94DE-9ACF4F181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8575A-BB60-4B38-A873-E7338CF0E3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0391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1AEF6C1-E197-4275-9C57-E309215526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991739-6E65-429A-AECB-2684F2B654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1666A0-1C69-457C-99CB-B00542D1A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5177D-DE64-4D8B-B74B-992838FCA165}" type="datetimeFigureOut">
              <a:rPr lang="en-GB" smtClean="0"/>
              <a:t>13/07/2020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8986F0-C42E-454A-8E03-4D722F5A1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41A6DA-FC72-4F58-B44E-1051E7C36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8575A-BB60-4B38-A873-E7338CF0E3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0288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E8681-757E-46AF-AEFE-110EE0230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6096A3-B831-4A1A-9E88-EF6BC5A7E8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259BEE-6528-4EB7-AE32-174EF61AE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5177D-DE64-4D8B-B74B-992838FCA165}" type="datetimeFigureOut">
              <a:rPr lang="en-GB" smtClean="0"/>
              <a:t>13/07/2020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EEC8A2-F839-4304-AD0C-4B458F438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9B3557-584D-4081-9FD5-DFE953020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8575A-BB60-4B38-A873-E7338CF0E3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0227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7ED4F-8FC0-48E9-98BE-14F92CCA3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A263B8-477D-4335-82C3-019D2559E8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BEC514-B1CE-4C1C-9936-C35F10670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5177D-DE64-4D8B-B74B-992838FCA165}" type="datetimeFigureOut">
              <a:rPr lang="en-GB" smtClean="0"/>
              <a:t>13/07/2020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6B88C6-679E-4382-8BB9-839503018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1376DA-4B54-4496-8908-4742834B7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8575A-BB60-4B38-A873-E7338CF0E3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342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841D8-2C94-4E41-AB2F-BB6C6AD2B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16CD3B-6B24-4022-8A97-184D84EF28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4566E0-8782-4774-83CE-E04BF9D2F3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C3CCB9-B9A4-4A68-BEEA-2E89E7469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5177D-DE64-4D8B-B74B-992838FCA165}" type="datetimeFigureOut">
              <a:rPr lang="en-GB" smtClean="0"/>
              <a:t>13/07/2020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E3F886-B336-4883-882A-C987F2F91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466D0B-02CF-495A-8244-0DF44EB6A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8575A-BB60-4B38-A873-E7338CF0E3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603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8ED32-7278-4A43-B052-00A969568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DA4DB4-483E-4633-90A0-E15FD3EB82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2774F8-C25C-4F34-B277-ED477DEEF8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06D2FE-C599-4B3E-81D1-A54CB7BADD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EB09F8-EADA-4A60-8077-3E56530E39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7A96C6-6ABC-4D5D-82A5-49F8E5797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5177D-DE64-4D8B-B74B-992838FCA165}" type="datetimeFigureOut">
              <a:rPr lang="en-GB" smtClean="0"/>
              <a:t>13/07/2020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DE20C2-5747-4C20-8ABC-48D9BFA5B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B320D7-D948-4132-BDB0-BD5649B18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8575A-BB60-4B38-A873-E7338CF0E3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8643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D251A-7D1B-4CEA-9D6A-CD4A12AB0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0C525A-6A7E-4B2F-8E8E-1F0CA3B74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5177D-DE64-4D8B-B74B-992838FCA165}" type="datetimeFigureOut">
              <a:rPr lang="en-GB" smtClean="0"/>
              <a:t>13/07/2020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5E55D4-8966-4DE7-AEE7-DCEE0489B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43860F-218B-4E44-BE3E-1C3D4CA3C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8575A-BB60-4B38-A873-E7338CF0E3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0960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B30622-3698-437B-A833-D96C99A65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5177D-DE64-4D8B-B74B-992838FCA165}" type="datetimeFigureOut">
              <a:rPr lang="en-GB" smtClean="0"/>
              <a:t>13/07/2020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145CF1-FB78-4EA5-8A65-7BC8EF0DB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3197F4-8188-4382-B08E-AAA53CD23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8575A-BB60-4B38-A873-E7338CF0E3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4045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631F8-8A09-4DBA-8A74-817CCF3E8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414D97-110A-4807-9DE4-32F5737C70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A85033-80AD-4710-8E0E-40638000FA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CE8C7A-CFD5-4871-83AB-3D4C51EA9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5177D-DE64-4D8B-B74B-992838FCA165}" type="datetimeFigureOut">
              <a:rPr lang="en-GB" smtClean="0"/>
              <a:t>13/07/2020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74D89F-EED1-4289-82DC-859FC5BA0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A983B1-D607-496A-9F75-44974F38A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8575A-BB60-4B38-A873-E7338CF0E3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2109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A243D-B7C0-48C4-8B85-1D8A03D06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C1B8E4-8699-4F4C-B3F4-DBEC09E908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304263-FFAE-4DEF-BB94-EAB9B24F36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FA7CBA-C8FE-42AB-85E3-5A13C056E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5177D-DE64-4D8B-B74B-992838FCA165}" type="datetimeFigureOut">
              <a:rPr lang="en-GB" smtClean="0"/>
              <a:t>13/07/2020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789413-ACE0-4AA1-89AA-B707BDCE4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995984-B204-4A93-B48C-52266898B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8575A-BB60-4B38-A873-E7338CF0E3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4990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991065-BA60-4EC9-A127-5EF9D0EC1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C152A8-D225-4C9D-8673-72011FE147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34AEF1-16F9-44D4-AD91-F36CF4D434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65177D-DE64-4D8B-B74B-992838FCA165}" type="datetimeFigureOut">
              <a:rPr lang="en-GB" smtClean="0"/>
              <a:t>13/07/2020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93EDE-2B48-4354-8619-60280A89B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B0CF10-C02B-4564-9B95-251A7380BB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8575A-BB60-4B38-A873-E7338CF0E3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106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F13655E-02C2-42B5-AACA-E71F8E0BDD88}"/>
              </a:ext>
            </a:extLst>
          </p:cNvPr>
          <p:cNvSpPr/>
          <p:nvPr/>
        </p:nvSpPr>
        <p:spPr>
          <a:xfrm>
            <a:off x="2756476" y="251431"/>
            <a:ext cx="629691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CW Cursive Writing 1" panose="03050602040000000000" pitchFamily="66" charset="0"/>
              </a:rPr>
              <a:t>The </a:t>
            </a:r>
            <a:r>
              <a:rPr lang="en-US" sz="32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CW Cursive Writing 1" panose="03050602040000000000" pitchFamily="66" charset="0"/>
              </a:rPr>
              <a:t>Colour</a:t>
            </a:r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CW Cursive Writing 1" panose="03050602040000000000" pitchFamily="66" charset="0"/>
              </a:rPr>
              <a:t> Monster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77F27D4-1CD2-4EB7-A77D-7EE9B2D5977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9179" t="20084" r="17052" b="55824"/>
          <a:stretch/>
        </p:blipFill>
        <p:spPr>
          <a:xfrm>
            <a:off x="0" y="2678373"/>
            <a:ext cx="2271760" cy="2234822"/>
          </a:xfrm>
          <a:prstGeom prst="rect">
            <a:avLst/>
          </a:prstGeom>
        </p:spPr>
      </p:pic>
      <p:sp>
        <p:nvSpPr>
          <p:cNvPr id="4" name="Speech Bubble: Oval 3">
            <a:extLst>
              <a:ext uri="{FF2B5EF4-FFF2-40B4-BE49-F238E27FC236}">
                <a16:creationId xmlns:a16="http://schemas.microsoft.com/office/drawing/2014/main" id="{D36216AC-54B8-49AE-9D6C-D7A98C1AF04A}"/>
              </a:ext>
            </a:extLst>
          </p:cNvPr>
          <p:cNvSpPr/>
          <p:nvPr/>
        </p:nvSpPr>
        <p:spPr>
          <a:xfrm>
            <a:off x="1323833" y="1231710"/>
            <a:ext cx="2271760" cy="1446663"/>
          </a:xfrm>
          <a:prstGeom prst="wedgeEllipseCallou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D3F1665-D3FE-477D-A7C9-A4B84A1C34AE}"/>
              </a:ext>
            </a:extLst>
          </p:cNvPr>
          <p:cNvSpPr/>
          <p:nvPr/>
        </p:nvSpPr>
        <p:spPr>
          <a:xfrm>
            <a:off x="1323833" y="1454961"/>
            <a:ext cx="2271760" cy="122341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05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CW Cursive Writing 1" panose="03050602040000000000" pitchFamily="66" charset="0"/>
              </a:rPr>
              <a:t>Can you help The </a:t>
            </a:r>
            <a:r>
              <a:rPr lang="en-US" sz="105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CW Cursive Writing 1" panose="03050602040000000000" pitchFamily="66" charset="0"/>
              </a:rPr>
              <a:t>Colour</a:t>
            </a:r>
            <a:r>
              <a:rPr lang="en-US" sz="105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CW Cursive Writing 1" panose="03050602040000000000" pitchFamily="66" charset="0"/>
              </a:rPr>
              <a:t> Monster fill his jars by drawing things that make you feel each of these feelings? </a:t>
            </a:r>
          </a:p>
        </p:txBody>
      </p:sp>
      <p:pic>
        <p:nvPicPr>
          <p:cNvPr id="7" name="Picture 6" descr="A picture containing bottle&#10;&#10;Description automatically generated">
            <a:extLst>
              <a:ext uri="{FF2B5EF4-FFF2-40B4-BE49-F238E27FC236}">
                <a16:creationId xmlns:a16="http://schemas.microsoft.com/office/drawing/2014/main" id="{067B9FBF-D6D2-4465-9B11-7194656BB4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464" b="96875" l="9375" r="89286">
                        <a14:foregroundMark x1="29911" y1="5804" x2="29911" y2="5804"/>
                        <a14:foregroundMark x1="26786" y1="94196" x2="26786" y2="94196"/>
                        <a14:foregroundMark x1="30804" y1="92857" x2="30804" y2="92857"/>
                        <a14:foregroundMark x1="53125" y1="83482" x2="53125" y2="83482"/>
                        <a14:foregroundMark x1="74107" y1="89286" x2="74107" y2="89286"/>
                        <a14:foregroundMark x1="62054" y1="96875" x2="62054" y2="96875"/>
                        <a14:foregroundMark x1="75000" y1="57143" x2="75000" y2="57143"/>
                        <a14:foregroundMark x1="75000" y1="61161" x2="75000" y2="61161"/>
                        <a14:foregroundMark x1="75000" y1="64732" x2="75000" y2="64732"/>
                        <a14:foregroundMark x1="71875" y1="26339" x2="71875" y2="26339"/>
                        <a14:foregroundMark x1="73661" y1="29911" x2="73661" y2="29911"/>
                        <a14:foregroundMark x1="73661" y1="28571" x2="73661" y2="28571"/>
                        <a14:foregroundMark x1="70089" y1="24554" x2="70089" y2="24554"/>
                        <a14:foregroundMark x1="69196" y1="22768" x2="69196" y2="22768"/>
                        <a14:foregroundMark x1="68750" y1="21875" x2="68750" y2="21875"/>
                        <a14:foregroundMark x1="36161" y1="4911" x2="36161" y2="4911"/>
                        <a14:foregroundMark x1="60714" y1="4464" x2="60714" y2="446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9182" y="836206"/>
            <a:ext cx="3257858" cy="3257858"/>
          </a:xfrm>
          <a:prstGeom prst="rect">
            <a:avLst/>
          </a:prstGeom>
        </p:spPr>
      </p:pic>
      <p:pic>
        <p:nvPicPr>
          <p:cNvPr id="8" name="Picture 7" descr="A picture containing bottle&#10;&#10;Description automatically generated">
            <a:extLst>
              <a:ext uri="{FF2B5EF4-FFF2-40B4-BE49-F238E27FC236}">
                <a16:creationId xmlns:a16="http://schemas.microsoft.com/office/drawing/2014/main" id="{16C2E7D2-D383-4432-BE42-FF65061607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464" b="96875" l="9375" r="89286">
                        <a14:foregroundMark x1="29911" y1="5804" x2="29911" y2="5804"/>
                        <a14:foregroundMark x1="26786" y1="94196" x2="26786" y2="94196"/>
                        <a14:foregroundMark x1="30804" y1="92857" x2="30804" y2="92857"/>
                        <a14:foregroundMark x1="53125" y1="83482" x2="53125" y2="83482"/>
                        <a14:foregroundMark x1="74107" y1="89286" x2="74107" y2="89286"/>
                        <a14:foregroundMark x1="62054" y1="96875" x2="62054" y2="96875"/>
                        <a14:foregroundMark x1="75000" y1="57143" x2="75000" y2="57143"/>
                        <a14:foregroundMark x1="75000" y1="61161" x2="75000" y2="61161"/>
                        <a14:foregroundMark x1="75000" y1="64732" x2="75000" y2="64732"/>
                        <a14:foregroundMark x1="71875" y1="26339" x2="71875" y2="26339"/>
                        <a14:foregroundMark x1="73661" y1="29911" x2="73661" y2="29911"/>
                        <a14:foregroundMark x1="73661" y1="28571" x2="73661" y2="28571"/>
                        <a14:foregroundMark x1="70089" y1="24554" x2="70089" y2="24554"/>
                        <a14:foregroundMark x1="69196" y1="22768" x2="69196" y2="22768"/>
                        <a14:foregroundMark x1="68750" y1="21875" x2="68750" y2="21875"/>
                        <a14:foregroundMark x1="36161" y1="4911" x2="36161" y2="4911"/>
                        <a14:foregroundMark x1="60714" y1="4464" x2="60714" y2="446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6287" y="824923"/>
            <a:ext cx="3257858" cy="3257858"/>
          </a:xfrm>
          <a:prstGeom prst="rect">
            <a:avLst/>
          </a:prstGeom>
        </p:spPr>
      </p:pic>
      <p:pic>
        <p:nvPicPr>
          <p:cNvPr id="9" name="Picture 8" descr="A picture containing bottle&#10;&#10;Description automatically generated">
            <a:extLst>
              <a:ext uri="{FF2B5EF4-FFF2-40B4-BE49-F238E27FC236}">
                <a16:creationId xmlns:a16="http://schemas.microsoft.com/office/drawing/2014/main" id="{5FB98C8C-A4B4-4E3C-89C3-65EDBFD71C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464" b="96875" l="9375" r="89286">
                        <a14:foregroundMark x1="29911" y1="5804" x2="29911" y2="5804"/>
                        <a14:foregroundMark x1="26786" y1="94196" x2="26786" y2="94196"/>
                        <a14:foregroundMark x1="30804" y1="92857" x2="30804" y2="92857"/>
                        <a14:foregroundMark x1="53125" y1="83482" x2="53125" y2="83482"/>
                        <a14:foregroundMark x1="74107" y1="89286" x2="74107" y2="89286"/>
                        <a14:foregroundMark x1="62054" y1="96875" x2="62054" y2="96875"/>
                        <a14:foregroundMark x1="75000" y1="57143" x2="75000" y2="57143"/>
                        <a14:foregroundMark x1="75000" y1="61161" x2="75000" y2="61161"/>
                        <a14:foregroundMark x1="75000" y1="64732" x2="75000" y2="64732"/>
                        <a14:foregroundMark x1="71875" y1="26339" x2="71875" y2="26339"/>
                        <a14:foregroundMark x1="73661" y1="29911" x2="73661" y2="29911"/>
                        <a14:foregroundMark x1="73661" y1="28571" x2="73661" y2="28571"/>
                        <a14:foregroundMark x1="70089" y1="24554" x2="70089" y2="24554"/>
                        <a14:foregroundMark x1="69196" y1="22768" x2="69196" y2="22768"/>
                        <a14:foregroundMark x1="68750" y1="21875" x2="68750" y2="21875"/>
                        <a14:foregroundMark x1="36161" y1="4911" x2="36161" y2="4911"/>
                        <a14:foregroundMark x1="60714" y1="4464" x2="60714" y2="446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3392" y="836206"/>
            <a:ext cx="3257858" cy="3257858"/>
          </a:xfrm>
          <a:prstGeom prst="rect">
            <a:avLst/>
          </a:prstGeom>
        </p:spPr>
      </p:pic>
      <p:pic>
        <p:nvPicPr>
          <p:cNvPr id="10" name="Picture 9" descr="A picture containing bottle&#10;&#10;Description automatically generated">
            <a:extLst>
              <a:ext uri="{FF2B5EF4-FFF2-40B4-BE49-F238E27FC236}">
                <a16:creationId xmlns:a16="http://schemas.microsoft.com/office/drawing/2014/main" id="{34473AE2-63C2-47CE-BD4C-A76C5D2390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464" b="96875" l="9375" r="89286">
                        <a14:foregroundMark x1="29911" y1="5804" x2="29911" y2="5804"/>
                        <a14:foregroundMark x1="26786" y1="94196" x2="26786" y2="94196"/>
                        <a14:foregroundMark x1="30804" y1="92857" x2="30804" y2="92857"/>
                        <a14:foregroundMark x1="53125" y1="83482" x2="53125" y2="83482"/>
                        <a14:foregroundMark x1="74107" y1="89286" x2="74107" y2="89286"/>
                        <a14:foregroundMark x1="62054" y1="96875" x2="62054" y2="96875"/>
                        <a14:foregroundMark x1="75000" y1="57143" x2="75000" y2="57143"/>
                        <a14:foregroundMark x1="75000" y1="61161" x2="75000" y2="61161"/>
                        <a14:foregroundMark x1="75000" y1="64732" x2="75000" y2="64732"/>
                        <a14:foregroundMark x1="71875" y1="26339" x2="71875" y2="26339"/>
                        <a14:foregroundMark x1="73661" y1="29911" x2="73661" y2="29911"/>
                        <a14:foregroundMark x1="73661" y1="28571" x2="73661" y2="28571"/>
                        <a14:foregroundMark x1="70089" y1="24554" x2="70089" y2="24554"/>
                        <a14:foregroundMark x1="69196" y1="22768" x2="69196" y2="22768"/>
                        <a14:foregroundMark x1="68750" y1="21875" x2="68750" y2="21875"/>
                        <a14:foregroundMark x1="36161" y1="4911" x2="36161" y2="4911"/>
                        <a14:foregroundMark x1="60714" y1="4464" x2="60714" y2="446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7735" y="3600142"/>
            <a:ext cx="3257858" cy="3257858"/>
          </a:xfrm>
          <a:prstGeom prst="rect">
            <a:avLst/>
          </a:prstGeom>
        </p:spPr>
      </p:pic>
      <p:pic>
        <p:nvPicPr>
          <p:cNvPr id="11" name="Picture 10" descr="A picture containing bottle&#10;&#10;Description automatically generated">
            <a:extLst>
              <a:ext uri="{FF2B5EF4-FFF2-40B4-BE49-F238E27FC236}">
                <a16:creationId xmlns:a16="http://schemas.microsoft.com/office/drawing/2014/main" id="{44F51888-A391-44E9-9A46-8CD9B9CEDD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464" b="96875" l="9375" r="89286">
                        <a14:foregroundMark x1="29911" y1="5804" x2="29911" y2="5804"/>
                        <a14:foregroundMark x1="26786" y1="94196" x2="26786" y2="94196"/>
                        <a14:foregroundMark x1="30804" y1="92857" x2="30804" y2="92857"/>
                        <a14:foregroundMark x1="53125" y1="83482" x2="53125" y2="83482"/>
                        <a14:foregroundMark x1="74107" y1="89286" x2="74107" y2="89286"/>
                        <a14:foregroundMark x1="62054" y1="96875" x2="62054" y2="96875"/>
                        <a14:foregroundMark x1="75000" y1="57143" x2="75000" y2="57143"/>
                        <a14:foregroundMark x1="75000" y1="61161" x2="75000" y2="61161"/>
                        <a14:foregroundMark x1="75000" y1="64732" x2="75000" y2="64732"/>
                        <a14:foregroundMark x1="71875" y1="26339" x2="71875" y2="26339"/>
                        <a14:foregroundMark x1="73661" y1="29911" x2="73661" y2="29911"/>
                        <a14:foregroundMark x1="73661" y1="28571" x2="73661" y2="28571"/>
                        <a14:foregroundMark x1="70089" y1="24554" x2="70089" y2="24554"/>
                        <a14:foregroundMark x1="69196" y1="22768" x2="69196" y2="22768"/>
                        <a14:foregroundMark x1="68750" y1="21875" x2="68750" y2="21875"/>
                        <a14:foregroundMark x1="36161" y1="4911" x2="36161" y2="4911"/>
                        <a14:foregroundMark x1="60714" y1="4464" x2="60714" y2="446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7705" y="3600142"/>
            <a:ext cx="3257858" cy="3257858"/>
          </a:xfrm>
          <a:prstGeom prst="rect">
            <a:avLst/>
          </a:prstGeom>
        </p:spPr>
      </p:pic>
      <p:pic>
        <p:nvPicPr>
          <p:cNvPr id="12" name="Picture 11" descr="A picture containing bottle&#10;&#10;Description automatically generated">
            <a:extLst>
              <a:ext uri="{FF2B5EF4-FFF2-40B4-BE49-F238E27FC236}">
                <a16:creationId xmlns:a16="http://schemas.microsoft.com/office/drawing/2014/main" id="{1F3A0852-51DD-44B5-A9AD-CF459889BC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464" b="96875" l="9375" r="89286">
                        <a14:foregroundMark x1="29911" y1="5804" x2="29911" y2="5804"/>
                        <a14:foregroundMark x1="26786" y1="94196" x2="26786" y2="94196"/>
                        <a14:foregroundMark x1="30804" y1="92857" x2="30804" y2="92857"/>
                        <a14:foregroundMark x1="53125" y1="83482" x2="53125" y2="83482"/>
                        <a14:foregroundMark x1="74107" y1="89286" x2="74107" y2="89286"/>
                        <a14:foregroundMark x1="62054" y1="96875" x2="62054" y2="96875"/>
                        <a14:foregroundMark x1="75000" y1="57143" x2="75000" y2="57143"/>
                        <a14:foregroundMark x1="75000" y1="61161" x2="75000" y2="61161"/>
                        <a14:foregroundMark x1="75000" y1="64732" x2="75000" y2="64732"/>
                        <a14:foregroundMark x1="71875" y1="26339" x2="71875" y2="26339"/>
                        <a14:foregroundMark x1="73661" y1="29911" x2="73661" y2="29911"/>
                        <a14:foregroundMark x1="73661" y1="28571" x2="73661" y2="28571"/>
                        <a14:foregroundMark x1="70089" y1="24554" x2="70089" y2="24554"/>
                        <a14:foregroundMark x1="69196" y1="22768" x2="69196" y2="22768"/>
                        <a14:foregroundMark x1="68750" y1="21875" x2="68750" y2="21875"/>
                        <a14:foregroundMark x1="36161" y1="4911" x2="36161" y2="4911"/>
                        <a14:foregroundMark x1="60714" y1="4464" x2="60714" y2="446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5442" y="3568899"/>
            <a:ext cx="3257858" cy="3257858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29E12368-BF06-4B8C-B718-2D99D5D72B10}"/>
              </a:ext>
            </a:extLst>
          </p:cNvPr>
          <p:cNvSpPr/>
          <p:nvPr/>
        </p:nvSpPr>
        <p:spPr>
          <a:xfrm>
            <a:off x="2484888" y="6127529"/>
            <a:ext cx="149432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0" cap="none" spc="0" dirty="0">
                <a:ln w="0"/>
                <a:solidFill>
                  <a:srgbClr val="FF006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CW Cursive Writing 1" panose="03050602040000000000" pitchFamily="66" charset="0"/>
              </a:rPr>
              <a:t>Love</a:t>
            </a:r>
            <a:endParaRPr lang="en-US" sz="4800" b="0" cap="none" spc="0" dirty="0">
              <a:ln w="0"/>
              <a:solidFill>
                <a:srgbClr val="FF0066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CW Cursive Writing 1" panose="03050602040000000000" pitchFamily="66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FCC2EC4-E819-4E5F-9CE0-E0C1F750AC12}"/>
              </a:ext>
            </a:extLst>
          </p:cNvPr>
          <p:cNvSpPr/>
          <p:nvPr/>
        </p:nvSpPr>
        <p:spPr>
          <a:xfrm>
            <a:off x="4148650" y="3429000"/>
            <a:ext cx="132760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CW Cursive Writing 1" panose="03050602040000000000" pitchFamily="66" charset="0"/>
              </a:rPr>
              <a:t>Sad</a:t>
            </a:r>
            <a:endParaRPr lang="en-US" sz="4800" b="0" cap="none" spc="0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CW Cursive Writing 1" panose="03050602040000000000" pitchFamily="66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801846D-38F6-445E-8DEF-B431980E4B9A}"/>
              </a:ext>
            </a:extLst>
          </p:cNvPr>
          <p:cNvSpPr/>
          <p:nvPr/>
        </p:nvSpPr>
        <p:spPr>
          <a:xfrm>
            <a:off x="9856851" y="3428999"/>
            <a:ext cx="169629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0" cap="none" spc="0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CW Cursive Writing 1" panose="03050602040000000000" pitchFamily="66" charset="0"/>
              </a:rPr>
              <a:t>Calm</a:t>
            </a:r>
            <a:endParaRPr lang="en-US" sz="4800" b="0" cap="none" spc="0" dirty="0">
              <a:ln w="0"/>
              <a:solidFill>
                <a:srgbClr val="00B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CW Cursive Writing 1" panose="03050602040000000000" pitchFamily="66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05F6CA1-DB54-4BBF-8922-2C9B64BD1033}"/>
              </a:ext>
            </a:extLst>
          </p:cNvPr>
          <p:cNvSpPr/>
          <p:nvPr/>
        </p:nvSpPr>
        <p:spPr>
          <a:xfrm>
            <a:off x="5304626" y="6090800"/>
            <a:ext cx="200407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CW Cursive Writing 1" panose="03050602040000000000" pitchFamily="66" charset="0"/>
              </a:rPr>
              <a:t>Angry</a:t>
            </a:r>
            <a:endParaRPr lang="en-US" sz="48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CW Cursive Writing 1" panose="03050602040000000000" pitchFamily="66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48E933E-A69B-4044-9F13-B4B56A2D4D2D}"/>
              </a:ext>
            </a:extLst>
          </p:cNvPr>
          <p:cNvSpPr/>
          <p:nvPr/>
        </p:nvSpPr>
        <p:spPr>
          <a:xfrm>
            <a:off x="8306919" y="6158306"/>
            <a:ext cx="187102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0" cap="none" spc="0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CW Cursive Writing 1" panose="03050602040000000000" pitchFamily="66" charset="0"/>
              </a:rPr>
              <a:t>Happy</a:t>
            </a:r>
            <a:endParaRPr lang="en-US" sz="4400" b="0" cap="none" spc="0" dirty="0">
              <a:ln w="0"/>
              <a:solidFill>
                <a:srgbClr val="FFFF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CW Cursive Writing 1" panose="03050602040000000000" pitchFamily="66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2D31DB5-7ECC-44B8-B1DE-5EE0112CF700}"/>
              </a:ext>
            </a:extLst>
          </p:cNvPr>
          <p:cNvSpPr/>
          <p:nvPr/>
        </p:nvSpPr>
        <p:spPr>
          <a:xfrm>
            <a:off x="7065345" y="3307754"/>
            <a:ext cx="139974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CW Cursive Writing 1" panose="03050602040000000000" pitchFamily="66" charset="0"/>
              </a:rPr>
              <a:t>Fear</a:t>
            </a:r>
            <a:endParaRPr lang="en-US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CW Cursive Writing 1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35991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D8A200154A1947978BA10DCDCC1139" ma:contentTypeVersion="9" ma:contentTypeDescription="Create a new document." ma:contentTypeScope="" ma:versionID="a0fddea9e81c1f872100e1b9daffa417">
  <xsd:schema xmlns:xsd="http://www.w3.org/2001/XMLSchema" xmlns:xs="http://www.w3.org/2001/XMLSchema" xmlns:p="http://schemas.microsoft.com/office/2006/metadata/properties" xmlns:ns3="ddecc593-02c3-4c31-b2f0-d4986dd7f4b3" targetNamespace="http://schemas.microsoft.com/office/2006/metadata/properties" ma:root="true" ma:fieldsID="c204d5fdac05d1728c38338e8fdcb59d" ns3:_="">
    <xsd:import namespace="ddecc593-02c3-4c31-b2f0-d4986dd7f4b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ecc593-02c3-4c31-b2f0-d4986dd7f4b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E93633E-9973-4434-9FC0-60C285FD8B40}">
  <ds:schemaRefs>
    <ds:schemaRef ds:uri="http://schemas.microsoft.com/office/2006/metadata/properties"/>
    <ds:schemaRef ds:uri="http://schemas.microsoft.com/office/2006/documentManagement/types"/>
    <ds:schemaRef ds:uri="ddecc593-02c3-4c31-b2f0-d4986dd7f4b3"/>
    <ds:schemaRef ds:uri="http://purl.org/dc/terms/"/>
    <ds:schemaRef ds:uri="http://schemas.openxmlformats.org/package/2006/metadata/core-properties"/>
    <ds:schemaRef ds:uri="http://purl.org/dc/elements/1.1/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7596A72-BC38-4E44-9A21-74BDDEDD648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2B5C149-CE8F-443C-ABC8-12F064319E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decc593-02c3-4c31-b2f0-d4986dd7f4b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CCW Cursive Writing 1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Abigail Roberts</dc:creator>
  <cp:lastModifiedBy>Lucy Cunningham</cp:lastModifiedBy>
  <cp:revision>1</cp:revision>
  <dcterms:created xsi:type="dcterms:W3CDTF">2020-06-03T17:19:41Z</dcterms:created>
  <dcterms:modified xsi:type="dcterms:W3CDTF">2020-07-13T13:56:48Z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0x01010036D8A200154A1947978BA10DCDCC1139</vt:lpwstr>
  </property>
</Properties>
</file>